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6C60F-4419-4538-8AFD-A17B44EA9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BD274-4FD6-475A-AA6A-BA868617F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86F3A-EAC6-4098-AB15-5D7228CD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93B07-D051-4769-A4C9-577D1F71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E109-0118-4715-85D9-7F7694F4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4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E7E7B-28C1-4E9C-98BF-021E3A21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2C7C4-3772-4B71-92D8-1B26A06C3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8BCDE-0FF6-4CBB-A4CE-52144DE9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E76B4-B58A-4E0E-BBDB-3BAF1FB3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90EC7-F1BE-45D2-B8AA-D11F91D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D1FF7-6831-4612-9BE9-F16A61B51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299FE-F4C6-48B5-9C53-88D345732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71FF1-D950-459F-AE8F-D7962430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0D774-63B2-4ECD-B591-BD1E9300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83C5-4B13-4B41-832E-B1F51812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ED39-E6CF-410B-9B7A-435BF22A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54C9E-202E-475B-8CEA-260F5644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9A33A-F95B-44BB-ADB1-6FBF1A85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83866-28B1-4DAF-B09C-7BEE81DA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8F908-B809-4E72-97BD-A283FB0C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7187-1901-4A15-B310-B10376B7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DEE91-4700-409A-907B-024F5225B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55D76-5BC5-4601-8433-794FEBFC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81B2-AA4B-400D-816F-E59BC8E0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53AED-5995-4439-BDB5-220B05DB0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4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800A-0828-45C4-BAC6-898E7B3F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FD1A-311A-48E7-AFFC-A0703A9E4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00F01-E5A9-49A1-ABE4-10EF86342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DD0D4-094F-4F5D-B2CE-6CF04E94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50A58-A206-46B1-ACAA-01E400A5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6D72D-905A-46C4-8458-43F42E0A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9766-83A6-4994-BE5C-6F04754B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99637-B0DD-46E1-A332-FB71D57F1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AA186-FA94-4D53-B4AD-51FDD211E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1374A-4F04-49C1-8079-6CB34F607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39F30-BA9B-438D-899F-2DFD6139A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B6FA9-E967-46B0-BB45-404DC7F59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13B28D-899C-48C2-953B-8BD921F7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D613E-8884-40CF-A26B-F8F2B6AE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7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2869-93D1-45F5-9239-D3B40A14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18CD1-BCBB-4A38-9429-71435C99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9348D-B4CB-403E-B5F0-29027E97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05D71-7EB6-444A-A9D2-67196228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F955B-A95F-44CB-A23C-000CFCD5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6AF84-DCB8-4963-AC76-BB6FDCDE3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AF93A-B859-411B-9588-E3524F68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976E-E107-46C0-903D-9EE2C55F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DF650-5C2B-47A8-9A24-D502C4930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FF6D8-E26D-4B39-A7B4-03AB1FF58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52E68-9C7A-473F-B05C-C4F7E85A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A138D-53F5-455E-826E-6F6843C9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2E211-501D-41D6-8993-1E1EB417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9D6A-8350-4860-906E-41BAD625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93817F-9AE0-4F04-9C03-7B3DCC9D9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3818B-94CE-4D0C-9DD9-107F86DC1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830F9-D35F-4F05-BE15-783E148D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9B0D0-D9BA-4566-8EF9-CA8B9C58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B1503-9C41-4C11-B472-F0DDE158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1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8FF1C-09DB-4737-8051-E2F4F960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6791E-89E0-4D16-AD41-9ED906666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F6F5-E84F-40B5-B328-5A88F6118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5293-3A5E-4BF4-9CA7-F320CE9F6B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60B-E876-4741-BF05-14D946DB0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0229-1CCE-444E-A076-93757ADD5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061E-416D-40E1-B1E6-0E1C1CD27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4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6623-6656-47AF-9C16-725F46C7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960" y="318093"/>
            <a:ext cx="5340605" cy="1146176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Taking ACT Tactical: Inside a trainers “go bag”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6A6C-8F07-4AEB-BA27-3B8257D37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" y="1924368"/>
            <a:ext cx="5340604" cy="5249226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1900" dirty="0">
                <a:solidFill>
                  <a:prstClr val="white"/>
                </a:solidFill>
              </a:rPr>
              <a:t>Chinese finger traps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Clickers</a:t>
            </a:r>
          </a:p>
          <a:p>
            <a:r>
              <a:rPr lang="en-US" sz="1900" dirty="0">
                <a:solidFill>
                  <a:prstClr val="white"/>
                </a:solidFill>
              </a:rPr>
              <a:t>Deck of cards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Duct tap</a:t>
            </a:r>
          </a:p>
          <a:p>
            <a:r>
              <a:rPr lang="en-US" sz="1900" dirty="0">
                <a:solidFill>
                  <a:srgbClr val="FFFFFF"/>
                </a:solidFill>
              </a:rPr>
              <a:t>Dry and wet erase markers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Personal gear</a:t>
            </a:r>
          </a:p>
          <a:p>
            <a:pPr lvl="1"/>
            <a:r>
              <a:rPr lang="en-US" sz="1900" dirty="0">
                <a:solidFill>
                  <a:prstClr val="white"/>
                </a:solidFill>
              </a:rPr>
              <a:t>Head lamp</a:t>
            </a:r>
          </a:p>
          <a:p>
            <a:pPr lvl="1"/>
            <a:r>
              <a:rPr lang="en-US" sz="1900" dirty="0">
                <a:solidFill>
                  <a:prstClr val="white"/>
                </a:solidFill>
              </a:rPr>
              <a:t>Hiking gear</a:t>
            </a:r>
          </a:p>
          <a:p>
            <a:pPr lvl="1"/>
            <a:r>
              <a:rPr lang="en-US" sz="1900" dirty="0">
                <a:solidFill>
                  <a:prstClr val="white"/>
                </a:solidFill>
              </a:rPr>
              <a:t>Weather gear</a:t>
            </a:r>
          </a:p>
          <a:p>
            <a:pPr lvl="1"/>
            <a:r>
              <a:rPr lang="en-US" sz="1900" dirty="0">
                <a:solidFill>
                  <a:prstClr val="white"/>
                </a:solidFill>
              </a:rPr>
              <a:t>Sunscreen and Bug Repellent </a:t>
            </a:r>
          </a:p>
          <a:p>
            <a:pPr lvl="1"/>
            <a:r>
              <a:rPr lang="en-US" sz="1900" dirty="0">
                <a:solidFill>
                  <a:prstClr val="white"/>
                </a:solidFill>
              </a:rPr>
              <a:t>Water Source and nonperishable snacks</a:t>
            </a:r>
          </a:p>
          <a:p>
            <a:r>
              <a:rPr lang="en-US" sz="1900" dirty="0">
                <a:solidFill>
                  <a:prstClr val="white"/>
                </a:solidFill>
              </a:rPr>
              <a:t>Flash cards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Flip chart paper and sharpies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Sheet protectors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Small white boards</a:t>
            </a:r>
          </a:p>
          <a:p>
            <a:r>
              <a:rPr lang="en-US" sz="1900" dirty="0">
                <a:solidFill>
                  <a:srgbClr val="FFFFFF"/>
                </a:solidFill>
              </a:rPr>
              <a:t>Ten by twenty tarp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Timers</a:t>
            </a:r>
          </a:p>
          <a:p>
            <a:pPr lvl="0"/>
            <a:r>
              <a:rPr lang="en-US" sz="1900" dirty="0">
                <a:solidFill>
                  <a:prstClr val="white"/>
                </a:solidFill>
              </a:rPr>
              <a:t>Toy cars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77068E-FD46-46F5-BF96-0C6321778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88" y="2423546"/>
            <a:ext cx="5170711" cy="3503156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0749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Taking ACT Tactical: Inside a trainers “go bag”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ACT Trainers “Go Bag”</dc:title>
  <dc:creator>Emily Leeming</dc:creator>
  <cp:lastModifiedBy>Emily Leeming</cp:lastModifiedBy>
  <cp:revision>7</cp:revision>
  <dcterms:created xsi:type="dcterms:W3CDTF">2020-07-05T20:10:35Z</dcterms:created>
  <dcterms:modified xsi:type="dcterms:W3CDTF">2020-07-05T20:44:07Z</dcterms:modified>
</cp:coreProperties>
</file>